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77" r:id="rId9"/>
    <p:sldId id="278" r:id="rId10"/>
    <p:sldId id="276" r:id="rId11"/>
    <p:sldId id="275" r:id="rId12"/>
    <p:sldId id="274" r:id="rId13"/>
    <p:sldId id="273" r:id="rId14"/>
    <p:sldId id="272" r:id="rId15"/>
    <p:sldId id="271" r:id="rId16"/>
    <p:sldId id="270" r:id="rId17"/>
    <p:sldId id="269" r:id="rId18"/>
    <p:sldId id="268" r:id="rId19"/>
    <p:sldId id="267" r:id="rId20"/>
    <p:sldId id="266" r:id="rId21"/>
    <p:sldId id="295" r:id="rId22"/>
    <p:sldId id="296" r:id="rId23"/>
    <p:sldId id="265" r:id="rId24"/>
    <p:sldId id="279" r:id="rId25"/>
    <p:sldId id="280" r:id="rId26"/>
    <p:sldId id="282" r:id="rId27"/>
    <p:sldId id="281" r:id="rId28"/>
    <p:sldId id="283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6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ika K Raghav" userId="82d282a39a4ad5c8" providerId="LiveId" clId="{0FB7C42E-014E-4855-841F-801874D44AC5}"/>
    <pc:docChg chg="undo custSel addSld delSld modSld sldOrd">
      <pc:chgData name="Devika K Raghav" userId="82d282a39a4ad5c8" providerId="LiveId" clId="{0FB7C42E-014E-4855-841F-801874D44AC5}" dt="2021-08-30T19:50:55.350" v="796" actId="1076"/>
      <pc:docMkLst>
        <pc:docMk/>
      </pc:docMkLst>
      <pc:sldChg chg="addSp delSp modSp mod">
        <pc:chgData name="Devika K Raghav" userId="82d282a39a4ad5c8" providerId="LiveId" clId="{0FB7C42E-014E-4855-841F-801874D44AC5}" dt="2021-08-30T19:05:27.474" v="370" actId="255"/>
        <pc:sldMkLst>
          <pc:docMk/>
          <pc:sldMk cId="1874829603" sldId="256"/>
        </pc:sldMkLst>
        <pc:spChg chg="mod">
          <ac:chgData name="Devika K Raghav" userId="82d282a39a4ad5c8" providerId="LiveId" clId="{0FB7C42E-014E-4855-841F-801874D44AC5}" dt="2021-08-30T18:42:51.339" v="55" actId="1076"/>
          <ac:spMkLst>
            <pc:docMk/>
            <pc:sldMk cId="1874829603" sldId="256"/>
            <ac:spMk id="2" creationId="{5CF9F169-2E03-4844-848A-91BA1E86FD09}"/>
          </ac:spMkLst>
        </pc:spChg>
        <pc:spChg chg="mod">
          <ac:chgData name="Devika K Raghav" userId="82d282a39a4ad5c8" providerId="LiveId" clId="{0FB7C42E-014E-4855-841F-801874D44AC5}" dt="2021-08-30T19:03:48.487" v="366" actId="20577"/>
          <ac:spMkLst>
            <pc:docMk/>
            <pc:sldMk cId="1874829603" sldId="256"/>
            <ac:spMk id="3" creationId="{8AE6A44F-1B55-43FC-A924-1A97A9AD1785}"/>
          </ac:spMkLst>
        </pc:spChg>
        <pc:spChg chg="add del">
          <ac:chgData name="Devika K Raghav" userId="82d282a39a4ad5c8" providerId="LiveId" clId="{0FB7C42E-014E-4855-841F-801874D44AC5}" dt="2021-08-30T18:43:20.076" v="57" actId="11529"/>
          <ac:spMkLst>
            <pc:docMk/>
            <pc:sldMk cId="1874829603" sldId="256"/>
            <ac:spMk id="4" creationId="{90B2EEA4-9B20-41D3-8579-FA5F0017A338}"/>
          </ac:spMkLst>
        </pc:spChg>
        <pc:spChg chg="add mod">
          <ac:chgData name="Devika K Raghav" userId="82d282a39a4ad5c8" providerId="LiveId" clId="{0FB7C42E-014E-4855-841F-801874D44AC5}" dt="2021-08-30T19:05:27.474" v="370" actId="255"/>
          <ac:spMkLst>
            <pc:docMk/>
            <pc:sldMk cId="1874829603" sldId="256"/>
            <ac:spMk id="5" creationId="{50E19DD7-562D-42B8-A0C3-68FA4164B10B}"/>
          </ac:spMkLst>
        </pc:spChg>
      </pc:sldChg>
      <pc:sldChg chg="modSp new mod">
        <pc:chgData name="Devika K Raghav" userId="82d282a39a4ad5c8" providerId="LiveId" clId="{0FB7C42E-014E-4855-841F-801874D44AC5}" dt="2021-08-30T19:05:36.763" v="371" actId="2711"/>
        <pc:sldMkLst>
          <pc:docMk/>
          <pc:sldMk cId="845304394" sldId="257"/>
        </pc:sldMkLst>
        <pc:spChg chg="mod">
          <ac:chgData name="Devika K Raghav" userId="82d282a39a4ad5c8" providerId="LiveId" clId="{0FB7C42E-014E-4855-841F-801874D44AC5}" dt="2021-08-30T18:53:33.485" v="111" actId="20577"/>
          <ac:spMkLst>
            <pc:docMk/>
            <pc:sldMk cId="845304394" sldId="257"/>
            <ac:spMk id="2" creationId="{2455F45B-64F1-44CB-8CF4-DD88406D0DB6}"/>
          </ac:spMkLst>
        </pc:spChg>
        <pc:spChg chg="mod">
          <ac:chgData name="Devika K Raghav" userId="82d282a39a4ad5c8" providerId="LiveId" clId="{0FB7C42E-014E-4855-841F-801874D44AC5}" dt="2021-08-30T19:05:36.763" v="371" actId="2711"/>
          <ac:spMkLst>
            <pc:docMk/>
            <pc:sldMk cId="845304394" sldId="257"/>
            <ac:spMk id="3" creationId="{83107301-06DB-479E-8D06-2AB711F175DA}"/>
          </ac:spMkLst>
        </pc:spChg>
      </pc:sldChg>
      <pc:sldChg chg="modSp new mod ord">
        <pc:chgData name="Devika K Raghav" userId="82d282a39a4ad5c8" providerId="LiveId" clId="{0FB7C42E-014E-4855-841F-801874D44AC5}" dt="2021-08-30T19:05:08.568" v="368" actId="2711"/>
        <pc:sldMkLst>
          <pc:docMk/>
          <pc:sldMk cId="1381595828" sldId="258"/>
        </pc:sldMkLst>
        <pc:spChg chg="mod">
          <ac:chgData name="Devika K Raghav" userId="82d282a39a4ad5c8" providerId="LiveId" clId="{0FB7C42E-014E-4855-841F-801874D44AC5}" dt="2021-08-30T18:57:15.585" v="257" actId="20577"/>
          <ac:spMkLst>
            <pc:docMk/>
            <pc:sldMk cId="1381595828" sldId="258"/>
            <ac:spMk id="2" creationId="{279F57EB-FF60-4F4F-84EE-B863E02BAC09}"/>
          </ac:spMkLst>
        </pc:spChg>
        <pc:spChg chg="mod">
          <ac:chgData name="Devika K Raghav" userId="82d282a39a4ad5c8" providerId="LiveId" clId="{0FB7C42E-014E-4855-841F-801874D44AC5}" dt="2021-08-30T19:05:08.568" v="368" actId="2711"/>
          <ac:spMkLst>
            <pc:docMk/>
            <pc:sldMk cId="1381595828" sldId="258"/>
            <ac:spMk id="3" creationId="{440B7227-A7DA-4C6D-A98E-2C174134AE1D}"/>
          </ac:spMkLst>
        </pc:spChg>
      </pc:sldChg>
      <pc:sldChg chg="addSp delSp modSp new mod">
        <pc:chgData name="Devika K Raghav" userId="82d282a39a4ad5c8" providerId="LiveId" clId="{0FB7C42E-014E-4855-841F-801874D44AC5}" dt="2021-08-30T18:58:48.394" v="325" actId="14100"/>
        <pc:sldMkLst>
          <pc:docMk/>
          <pc:sldMk cId="3103926070" sldId="259"/>
        </pc:sldMkLst>
        <pc:spChg chg="mod">
          <ac:chgData name="Devika K Raghav" userId="82d282a39a4ad5c8" providerId="LiveId" clId="{0FB7C42E-014E-4855-841F-801874D44AC5}" dt="2021-08-30T18:58:32.394" v="323" actId="20577"/>
          <ac:spMkLst>
            <pc:docMk/>
            <pc:sldMk cId="3103926070" sldId="259"/>
            <ac:spMk id="2" creationId="{666A90B3-83A6-4CB0-BB72-757695F017B5}"/>
          </ac:spMkLst>
        </pc:spChg>
        <pc:spChg chg="del">
          <ac:chgData name="Devika K Raghav" userId="82d282a39a4ad5c8" providerId="LiveId" clId="{0FB7C42E-014E-4855-841F-801874D44AC5}" dt="2021-08-30T18:58:44.819" v="324" actId="931"/>
          <ac:spMkLst>
            <pc:docMk/>
            <pc:sldMk cId="3103926070" sldId="259"/>
            <ac:spMk id="3" creationId="{646CC198-FAE0-4A42-BFDD-A3C6954FE8EA}"/>
          </ac:spMkLst>
        </pc:spChg>
        <pc:picChg chg="add mod ord">
          <ac:chgData name="Devika K Raghav" userId="82d282a39a4ad5c8" providerId="LiveId" clId="{0FB7C42E-014E-4855-841F-801874D44AC5}" dt="2021-08-30T18:58:48.394" v="325" actId="14100"/>
          <ac:picMkLst>
            <pc:docMk/>
            <pc:sldMk cId="3103926070" sldId="259"/>
            <ac:picMk id="5" creationId="{D7EB4BB5-0F8E-4ACC-893E-9ECC2CCDEBF2}"/>
          </ac:picMkLst>
        </pc:picChg>
      </pc:sldChg>
      <pc:sldChg chg="addSp delSp modSp new mod">
        <pc:chgData name="Devika K Raghav" userId="82d282a39a4ad5c8" providerId="LiveId" clId="{0FB7C42E-014E-4855-841F-801874D44AC5}" dt="2021-08-30T19:48:52.616" v="776" actId="1076"/>
        <pc:sldMkLst>
          <pc:docMk/>
          <pc:sldMk cId="1703875380" sldId="260"/>
        </pc:sldMkLst>
        <pc:spChg chg="mod">
          <ac:chgData name="Devika K Raghav" userId="82d282a39a4ad5c8" providerId="LiveId" clId="{0FB7C42E-014E-4855-841F-801874D44AC5}" dt="2021-08-30T18:59:17.541" v="337" actId="20577"/>
          <ac:spMkLst>
            <pc:docMk/>
            <pc:sldMk cId="1703875380" sldId="260"/>
            <ac:spMk id="2" creationId="{CCD33CF3-790F-403D-BC63-2135B11EA779}"/>
          </ac:spMkLst>
        </pc:spChg>
        <pc:spChg chg="del">
          <ac:chgData name="Devika K Raghav" userId="82d282a39a4ad5c8" providerId="LiveId" clId="{0FB7C42E-014E-4855-841F-801874D44AC5}" dt="2021-08-30T19:36:07.621" v="378" actId="931"/>
          <ac:spMkLst>
            <pc:docMk/>
            <pc:sldMk cId="1703875380" sldId="260"/>
            <ac:spMk id="3" creationId="{64F54B5A-6914-4282-8754-27B4268EF040}"/>
          </ac:spMkLst>
        </pc:spChg>
        <pc:picChg chg="add mod ord">
          <ac:chgData name="Devika K Raghav" userId="82d282a39a4ad5c8" providerId="LiveId" clId="{0FB7C42E-014E-4855-841F-801874D44AC5}" dt="2021-08-30T19:36:07.621" v="378" actId="931"/>
          <ac:picMkLst>
            <pc:docMk/>
            <pc:sldMk cId="1703875380" sldId="260"/>
            <ac:picMk id="5" creationId="{F808811A-D14A-4CF6-BE26-178352BDCBF6}"/>
          </ac:picMkLst>
        </pc:picChg>
        <pc:picChg chg="add mod">
          <ac:chgData name="Devika K Raghav" userId="82d282a39a4ad5c8" providerId="LiveId" clId="{0FB7C42E-014E-4855-841F-801874D44AC5}" dt="2021-08-30T19:48:52.616" v="776" actId="1076"/>
          <ac:picMkLst>
            <pc:docMk/>
            <pc:sldMk cId="1703875380" sldId="260"/>
            <ac:picMk id="7" creationId="{419B6C52-F794-42B6-B5D8-75C4B1E98BDA}"/>
          </ac:picMkLst>
        </pc:picChg>
      </pc:sldChg>
      <pc:sldChg chg="addSp delSp modSp new mod">
        <pc:chgData name="Devika K Raghav" userId="82d282a39a4ad5c8" providerId="LiveId" clId="{0FB7C42E-014E-4855-841F-801874D44AC5}" dt="2021-08-30T19:43:08.854" v="485" actId="20577"/>
        <pc:sldMkLst>
          <pc:docMk/>
          <pc:sldMk cId="2528139436" sldId="261"/>
        </pc:sldMkLst>
        <pc:spChg chg="mod">
          <ac:chgData name="Devika K Raghav" userId="82d282a39a4ad5c8" providerId="LiveId" clId="{0FB7C42E-014E-4855-841F-801874D44AC5}" dt="2021-08-30T19:43:08.854" v="485" actId="20577"/>
          <ac:spMkLst>
            <pc:docMk/>
            <pc:sldMk cId="2528139436" sldId="261"/>
            <ac:spMk id="2" creationId="{4D3EAB31-77D7-4A9A-82FF-BF0039D4284D}"/>
          </ac:spMkLst>
        </pc:spChg>
        <pc:spChg chg="del">
          <ac:chgData name="Devika K Raghav" userId="82d282a39a4ad5c8" providerId="LiveId" clId="{0FB7C42E-014E-4855-841F-801874D44AC5}" dt="2021-08-30T19:37:30.301" v="380"/>
          <ac:spMkLst>
            <pc:docMk/>
            <pc:sldMk cId="2528139436" sldId="261"/>
            <ac:spMk id="3" creationId="{5EEB7298-AFF9-44C1-9CEB-5521072F6DB0}"/>
          </ac:spMkLst>
        </pc:spChg>
        <pc:picChg chg="add mod ord">
          <ac:chgData name="Devika K Raghav" userId="82d282a39a4ad5c8" providerId="LiveId" clId="{0FB7C42E-014E-4855-841F-801874D44AC5}" dt="2021-08-30T19:37:30.301" v="380"/>
          <ac:picMkLst>
            <pc:docMk/>
            <pc:sldMk cId="2528139436" sldId="261"/>
            <ac:picMk id="5" creationId="{C112E0A2-A937-4A19-B893-80BAA885E313}"/>
          </ac:picMkLst>
        </pc:picChg>
      </pc:sldChg>
      <pc:sldChg chg="addSp delSp modSp new del mod">
        <pc:chgData name="Devika K Raghav" userId="82d282a39a4ad5c8" providerId="LiveId" clId="{0FB7C42E-014E-4855-841F-801874D44AC5}" dt="2021-08-30T19:40:26.801" v="444" actId="47"/>
        <pc:sldMkLst>
          <pc:docMk/>
          <pc:sldMk cId="3353640147" sldId="262"/>
        </pc:sldMkLst>
        <pc:spChg chg="mod">
          <ac:chgData name="Devika K Raghav" userId="82d282a39a4ad5c8" providerId="LiveId" clId="{0FB7C42E-014E-4855-841F-801874D44AC5}" dt="2021-08-30T19:21:37.800" v="377" actId="20577"/>
          <ac:spMkLst>
            <pc:docMk/>
            <pc:sldMk cId="3353640147" sldId="262"/>
            <ac:spMk id="2" creationId="{35B1048B-B8BE-416D-BEC0-404F42759827}"/>
          </ac:spMkLst>
        </pc:spChg>
        <pc:spChg chg="del">
          <ac:chgData name="Devika K Raghav" userId="82d282a39a4ad5c8" providerId="LiveId" clId="{0FB7C42E-014E-4855-841F-801874D44AC5}" dt="2021-08-30T19:21:25.992" v="372" actId="931"/>
          <ac:spMkLst>
            <pc:docMk/>
            <pc:sldMk cId="3353640147" sldId="262"/>
            <ac:spMk id="3" creationId="{7C02A4B6-E4A0-43FE-B926-FFB25BBDDCAB}"/>
          </ac:spMkLst>
        </pc:spChg>
        <pc:picChg chg="add mod ord">
          <ac:chgData name="Devika K Raghav" userId="82d282a39a4ad5c8" providerId="LiveId" clId="{0FB7C42E-014E-4855-841F-801874D44AC5}" dt="2021-08-30T19:21:25.992" v="372" actId="931"/>
          <ac:picMkLst>
            <pc:docMk/>
            <pc:sldMk cId="3353640147" sldId="262"/>
            <ac:picMk id="5" creationId="{A678C45B-FA57-4640-874C-B1DE3B5A8D53}"/>
          </ac:picMkLst>
        </pc:picChg>
      </pc:sldChg>
      <pc:sldChg chg="addSp delSp modSp new mod modClrScheme chgLayout">
        <pc:chgData name="Devika K Raghav" userId="82d282a39a4ad5c8" providerId="LiveId" clId="{0FB7C42E-014E-4855-841F-801874D44AC5}" dt="2021-08-30T18:59:46.972" v="352" actId="20577"/>
        <pc:sldMkLst>
          <pc:docMk/>
          <pc:sldMk cId="323074726" sldId="263"/>
        </pc:sldMkLst>
        <pc:spChg chg="del mod ord">
          <ac:chgData name="Devika K Raghav" userId="82d282a39a4ad5c8" providerId="LiveId" clId="{0FB7C42E-014E-4855-841F-801874D44AC5}" dt="2021-08-30T18:59:34.585" v="341" actId="700"/>
          <ac:spMkLst>
            <pc:docMk/>
            <pc:sldMk cId="323074726" sldId="263"/>
            <ac:spMk id="2" creationId="{9270BEC1-63A1-496D-B16B-87D2ECEDBA85}"/>
          </ac:spMkLst>
        </pc:spChg>
        <pc:spChg chg="del">
          <ac:chgData name="Devika K Raghav" userId="82d282a39a4ad5c8" providerId="LiveId" clId="{0FB7C42E-014E-4855-841F-801874D44AC5}" dt="2021-08-30T18:59:34.585" v="341" actId="700"/>
          <ac:spMkLst>
            <pc:docMk/>
            <pc:sldMk cId="323074726" sldId="263"/>
            <ac:spMk id="3" creationId="{A53415C6-219B-487D-83B8-25737CB3E4A6}"/>
          </ac:spMkLst>
        </pc:spChg>
        <pc:spChg chg="add mod ord">
          <ac:chgData name="Devika K Raghav" userId="82d282a39a4ad5c8" providerId="LiveId" clId="{0FB7C42E-014E-4855-841F-801874D44AC5}" dt="2021-08-30T18:59:46.972" v="352" actId="20577"/>
          <ac:spMkLst>
            <pc:docMk/>
            <pc:sldMk cId="323074726" sldId="263"/>
            <ac:spMk id="4" creationId="{3F8F515B-0CC1-4155-869C-1E423E0745E6}"/>
          </ac:spMkLst>
        </pc:spChg>
      </pc:sldChg>
      <pc:sldChg chg="addSp delSp modSp new mod">
        <pc:chgData name="Devika K Raghav" userId="82d282a39a4ad5c8" providerId="LiveId" clId="{0FB7C42E-014E-4855-841F-801874D44AC5}" dt="2021-08-30T19:43:13.879" v="489" actId="20577"/>
        <pc:sldMkLst>
          <pc:docMk/>
          <pc:sldMk cId="3883849323" sldId="264"/>
        </pc:sldMkLst>
        <pc:spChg chg="mod">
          <ac:chgData name="Devika K Raghav" userId="82d282a39a4ad5c8" providerId="LiveId" clId="{0FB7C42E-014E-4855-841F-801874D44AC5}" dt="2021-08-30T19:43:13.879" v="489" actId="20577"/>
          <ac:spMkLst>
            <pc:docMk/>
            <pc:sldMk cId="3883849323" sldId="264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8:29.157" v="397"/>
          <ac:spMkLst>
            <pc:docMk/>
            <pc:sldMk cId="3883849323" sldId="264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8:29.157" v="397"/>
          <ac:picMkLst>
            <pc:docMk/>
            <pc:sldMk cId="3883849323" sldId="264"/>
            <ac:picMk id="5" creationId="{6114804D-4A74-4C6D-8796-8F1263714D70}"/>
          </ac:picMkLst>
        </pc:picChg>
      </pc:sldChg>
      <pc:sldChg chg="addSp delSp modSp add mod">
        <pc:chgData name="Devika K Raghav" userId="82d282a39a4ad5c8" providerId="LiveId" clId="{0FB7C42E-014E-4855-841F-801874D44AC5}" dt="2021-08-30T19:49:58.450" v="787" actId="1076"/>
        <pc:sldMkLst>
          <pc:docMk/>
          <pc:sldMk cId="2844591243" sldId="265"/>
        </pc:sldMkLst>
        <pc:spChg chg="mod">
          <ac:chgData name="Devika K Raghav" userId="82d282a39a4ad5c8" providerId="LiveId" clId="{0FB7C42E-014E-4855-841F-801874D44AC5}" dt="2021-08-30T19:46:21.190" v="644" actId="20577"/>
          <ac:spMkLst>
            <pc:docMk/>
            <pc:sldMk cId="2844591243" sldId="265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52.466" v="431"/>
          <ac:spMkLst>
            <pc:docMk/>
            <pc:sldMk cId="2844591243" sldId="265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52.466" v="431"/>
          <ac:picMkLst>
            <pc:docMk/>
            <pc:sldMk cId="2844591243" sldId="265"/>
            <ac:picMk id="5" creationId="{8BAAF356-5829-4F2B-B6C0-B9BEB23302BD}"/>
          </ac:picMkLst>
        </pc:picChg>
        <pc:picChg chg="add mod">
          <ac:chgData name="Devika K Raghav" userId="82d282a39a4ad5c8" providerId="LiveId" clId="{0FB7C42E-014E-4855-841F-801874D44AC5}" dt="2021-08-30T19:49:58.450" v="787" actId="1076"/>
          <ac:picMkLst>
            <pc:docMk/>
            <pc:sldMk cId="2844591243" sldId="265"/>
            <ac:picMk id="7" creationId="{729E014D-D97F-40FE-8275-42F0CA35326C}"/>
          </ac:picMkLst>
        </pc:picChg>
      </pc:sldChg>
      <pc:sldChg chg="addSp delSp modSp add mod">
        <pc:chgData name="Devika K Raghav" userId="82d282a39a4ad5c8" providerId="LiveId" clId="{0FB7C42E-014E-4855-841F-801874D44AC5}" dt="2021-08-30T19:46:00.452" v="604" actId="20577"/>
        <pc:sldMkLst>
          <pc:docMk/>
          <pc:sldMk cId="359040051" sldId="266"/>
        </pc:sldMkLst>
        <pc:spChg chg="mod">
          <ac:chgData name="Devika K Raghav" userId="82d282a39a4ad5c8" providerId="LiveId" clId="{0FB7C42E-014E-4855-841F-801874D44AC5}" dt="2021-08-30T19:46:00.452" v="604" actId="20577"/>
          <ac:spMkLst>
            <pc:docMk/>
            <pc:sldMk cId="359040051" sldId="266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49.391" v="429"/>
          <ac:spMkLst>
            <pc:docMk/>
            <pc:sldMk cId="359040051" sldId="266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49.391" v="429"/>
          <ac:picMkLst>
            <pc:docMk/>
            <pc:sldMk cId="359040051" sldId="266"/>
            <ac:picMk id="5" creationId="{EE59AB58-733C-46BC-A79D-DE193AD79A47}"/>
          </ac:picMkLst>
        </pc:picChg>
      </pc:sldChg>
      <pc:sldChg chg="addSp delSp modSp add mod">
        <pc:chgData name="Devika K Raghav" userId="82d282a39a4ad5c8" providerId="LiveId" clId="{0FB7C42E-014E-4855-841F-801874D44AC5}" dt="2021-08-30T19:44:23.641" v="579" actId="20577"/>
        <pc:sldMkLst>
          <pc:docMk/>
          <pc:sldMk cId="632973517" sldId="267"/>
        </pc:sldMkLst>
        <pc:spChg chg="mod">
          <ac:chgData name="Devika K Raghav" userId="82d282a39a4ad5c8" providerId="LiveId" clId="{0FB7C42E-014E-4855-841F-801874D44AC5}" dt="2021-08-30T19:44:23.641" v="579" actId="20577"/>
          <ac:spMkLst>
            <pc:docMk/>
            <pc:sldMk cId="632973517" sldId="267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29.243" v="421"/>
          <ac:spMkLst>
            <pc:docMk/>
            <pc:sldMk cId="632973517" sldId="267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29.243" v="421"/>
          <ac:picMkLst>
            <pc:docMk/>
            <pc:sldMk cId="632973517" sldId="267"/>
            <ac:picMk id="5" creationId="{5D16521F-18CF-4020-A497-8222DBDEFF56}"/>
          </ac:picMkLst>
        </pc:picChg>
      </pc:sldChg>
      <pc:sldChg chg="addSp delSp modSp add mod">
        <pc:chgData name="Devika K Raghav" userId="82d282a39a4ad5c8" providerId="LiveId" clId="{0FB7C42E-014E-4855-841F-801874D44AC5}" dt="2021-08-30T19:44:17.884" v="571" actId="20577"/>
        <pc:sldMkLst>
          <pc:docMk/>
          <pc:sldMk cId="669888067" sldId="268"/>
        </pc:sldMkLst>
        <pc:spChg chg="mod">
          <ac:chgData name="Devika K Raghav" userId="82d282a39a4ad5c8" providerId="LiveId" clId="{0FB7C42E-014E-4855-841F-801874D44AC5}" dt="2021-08-30T19:44:17.884" v="571" actId="20577"/>
          <ac:spMkLst>
            <pc:docMk/>
            <pc:sldMk cId="669888067" sldId="268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25.952" v="419"/>
          <ac:spMkLst>
            <pc:docMk/>
            <pc:sldMk cId="669888067" sldId="268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25.952" v="419"/>
          <ac:picMkLst>
            <pc:docMk/>
            <pc:sldMk cId="669888067" sldId="268"/>
            <ac:picMk id="5" creationId="{32D4FF23-FA75-4AC6-8F77-8309A2B04FC1}"/>
          </ac:picMkLst>
        </pc:picChg>
      </pc:sldChg>
      <pc:sldChg chg="addSp delSp modSp add mod">
        <pc:chgData name="Devika K Raghav" userId="82d282a39a4ad5c8" providerId="LiveId" clId="{0FB7C42E-014E-4855-841F-801874D44AC5}" dt="2021-08-30T19:44:11.653" v="563" actId="20577"/>
        <pc:sldMkLst>
          <pc:docMk/>
          <pc:sldMk cId="1051260917" sldId="269"/>
        </pc:sldMkLst>
        <pc:spChg chg="mod">
          <ac:chgData name="Devika K Raghav" userId="82d282a39a4ad5c8" providerId="LiveId" clId="{0FB7C42E-014E-4855-841F-801874D44AC5}" dt="2021-08-30T19:44:11.653" v="563" actId="20577"/>
          <ac:spMkLst>
            <pc:docMk/>
            <pc:sldMk cId="1051260917" sldId="269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22.608" v="417"/>
          <ac:spMkLst>
            <pc:docMk/>
            <pc:sldMk cId="1051260917" sldId="269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22.608" v="417"/>
          <ac:picMkLst>
            <pc:docMk/>
            <pc:sldMk cId="1051260917" sldId="269"/>
            <ac:picMk id="5" creationId="{7258E758-56C6-4A5F-A9AD-008F6B4BEA55}"/>
          </ac:picMkLst>
        </pc:picChg>
      </pc:sldChg>
      <pc:sldChg chg="addSp delSp modSp add mod">
        <pc:chgData name="Devika K Raghav" userId="82d282a39a4ad5c8" providerId="LiveId" clId="{0FB7C42E-014E-4855-841F-801874D44AC5}" dt="2021-08-30T19:43:59.779" v="539" actId="20577"/>
        <pc:sldMkLst>
          <pc:docMk/>
          <pc:sldMk cId="1902773757" sldId="270"/>
        </pc:sldMkLst>
        <pc:spChg chg="mod">
          <ac:chgData name="Devika K Raghav" userId="82d282a39a4ad5c8" providerId="LiveId" clId="{0FB7C42E-014E-4855-841F-801874D44AC5}" dt="2021-08-30T19:43:59.779" v="539" actId="20577"/>
          <ac:spMkLst>
            <pc:docMk/>
            <pc:sldMk cId="1902773757" sldId="270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18.521" v="415"/>
          <ac:spMkLst>
            <pc:docMk/>
            <pc:sldMk cId="1902773757" sldId="270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18.521" v="415"/>
          <ac:picMkLst>
            <pc:docMk/>
            <pc:sldMk cId="1902773757" sldId="270"/>
            <ac:picMk id="5" creationId="{3E62A645-3356-47A4-B0AD-2D69442C8138}"/>
          </ac:picMkLst>
        </pc:picChg>
      </pc:sldChg>
      <pc:sldChg chg="addSp delSp modSp add mod">
        <pc:chgData name="Devika K Raghav" userId="82d282a39a4ad5c8" providerId="LiveId" clId="{0FB7C42E-014E-4855-841F-801874D44AC5}" dt="2021-08-30T19:43:54.250" v="531" actId="20577"/>
        <pc:sldMkLst>
          <pc:docMk/>
          <pc:sldMk cId="3062071693" sldId="271"/>
        </pc:sldMkLst>
        <pc:spChg chg="mod">
          <ac:chgData name="Devika K Raghav" userId="82d282a39a4ad5c8" providerId="LiveId" clId="{0FB7C42E-014E-4855-841F-801874D44AC5}" dt="2021-08-30T19:43:54.250" v="531" actId="20577"/>
          <ac:spMkLst>
            <pc:docMk/>
            <pc:sldMk cId="3062071693" sldId="271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14.705" v="413"/>
          <ac:spMkLst>
            <pc:docMk/>
            <pc:sldMk cId="3062071693" sldId="271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14.705" v="413"/>
          <ac:picMkLst>
            <pc:docMk/>
            <pc:sldMk cId="3062071693" sldId="271"/>
            <ac:picMk id="5" creationId="{E89B9394-96F3-4069-95FF-060BD22198EC}"/>
          </ac:picMkLst>
        </pc:picChg>
      </pc:sldChg>
      <pc:sldChg chg="addSp delSp modSp add mod">
        <pc:chgData name="Devika K Raghav" userId="82d282a39a4ad5c8" providerId="LiveId" clId="{0FB7C42E-014E-4855-841F-801874D44AC5}" dt="2021-08-30T19:49:25.699" v="781" actId="1076"/>
        <pc:sldMkLst>
          <pc:docMk/>
          <pc:sldMk cId="2593657807" sldId="272"/>
        </pc:sldMkLst>
        <pc:spChg chg="mod">
          <ac:chgData name="Devika K Raghav" userId="82d282a39a4ad5c8" providerId="LiveId" clId="{0FB7C42E-014E-4855-841F-801874D44AC5}" dt="2021-08-30T19:43:47.850" v="521" actId="20577"/>
          <ac:spMkLst>
            <pc:docMk/>
            <pc:sldMk cId="2593657807" sldId="272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11.421" v="411"/>
          <ac:spMkLst>
            <pc:docMk/>
            <pc:sldMk cId="2593657807" sldId="272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11.421" v="411"/>
          <ac:picMkLst>
            <pc:docMk/>
            <pc:sldMk cId="2593657807" sldId="272"/>
            <ac:picMk id="5" creationId="{E1912F1B-C279-4505-AAF9-E288646FABF4}"/>
          </ac:picMkLst>
        </pc:picChg>
        <pc:picChg chg="add mod">
          <ac:chgData name="Devika K Raghav" userId="82d282a39a4ad5c8" providerId="LiveId" clId="{0FB7C42E-014E-4855-841F-801874D44AC5}" dt="2021-08-30T19:49:25.699" v="781" actId="1076"/>
          <ac:picMkLst>
            <pc:docMk/>
            <pc:sldMk cId="2593657807" sldId="272"/>
            <ac:picMk id="7" creationId="{02B64BFA-3901-4078-8942-722CAB32CCD7}"/>
          </ac:picMkLst>
        </pc:picChg>
      </pc:sldChg>
      <pc:sldChg chg="addSp delSp modSp add mod">
        <pc:chgData name="Devika K Raghav" userId="82d282a39a4ad5c8" providerId="LiveId" clId="{0FB7C42E-014E-4855-841F-801874D44AC5}" dt="2021-08-30T19:43:40.246" v="513" actId="20577"/>
        <pc:sldMkLst>
          <pc:docMk/>
          <pc:sldMk cId="2769312922" sldId="273"/>
        </pc:sldMkLst>
        <pc:spChg chg="mod">
          <ac:chgData name="Devika K Raghav" userId="82d282a39a4ad5c8" providerId="LiveId" clId="{0FB7C42E-014E-4855-841F-801874D44AC5}" dt="2021-08-30T19:43:40.246" v="513" actId="20577"/>
          <ac:spMkLst>
            <pc:docMk/>
            <pc:sldMk cId="2769312922" sldId="273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8:51.912" v="409"/>
          <ac:spMkLst>
            <pc:docMk/>
            <pc:sldMk cId="2769312922" sldId="273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8:51.912" v="409"/>
          <ac:picMkLst>
            <pc:docMk/>
            <pc:sldMk cId="2769312922" sldId="273"/>
            <ac:picMk id="5" creationId="{CEAEBD00-FEAD-4150-A33E-CBC89A600CC6}"/>
          </ac:picMkLst>
        </pc:picChg>
      </pc:sldChg>
      <pc:sldChg chg="addSp delSp modSp add mod">
        <pc:chgData name="Devika K Raghav" userId="82d282a39a4ad5c8" providerId="LiveId" clId="{0FB7C42E-014E-4855-841F-801874D44AC5}" dt="2021-08-30T19:43:35.216" v="509" actId="20577"/>
        <pc:sldMkLst>
          <pc:docMk/>
          <pc:sldMk cId="2479568815" sldId="274"/>
        </pc:sldMkLst>
        <pc:spChg chg="mod">
          <ac:chgData name="Devika K Raghav" userId="82d282a39a4ad5c8" providerId="LiveId" clId="{0FB7C42E-014E-4855-841F-801874D44AC5}" dt="2021-08-30T19:43:35.216" v="509" actId="20577"/>
          <ac:spMkLst>
            <pc:docMk/>
            <pc:sldMk cId="2479568815" sldId="274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8:46.651" v="407"/>
          <ac:spMkLst>
            <pc:docMk/>
            <pc:sldMk cId="2479568815" sldId="274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8:46.651" v="407"/>
          <ac:picMkLst>
            <pc:docMk/>
            <pc:sldMk cId="2479568815" sldId="274"/>
            <ac:picMk id="5" creationId="{2FEBF329-FE41-4836-A14E-7953B6AF28AE}"/>
          </ac:picMkLst>
        </pc:picChg>
      </pc:sldChg>
      <pc:sldChg chg="addSp delSp modSp add mod">
        <pc:chgData name="Devika K Raghav" userId="82d282a39a4ad5c8" providerId="LiveId" clId="{0FB7C42E-014E-4855-841F-801874D44AC5}" dt="2021-08-30T19:43:31.612" v="505" actId="20577"/>
        <pc:sldMkLst>
          <pc:docMk/>
          <pc:sldMk cId="2187527678" sldId="275"/>
        </pc:sldMkLst>
        <pc:spChg chg="mod">
          <ac:chgData name="Devika K Raghav" userId="82d282a39a4ad5c8" providerId="LiveId" clId="{0FB7C42E-014E-4855-841F-801874D44AC5}" dt="2021-08-30T19:43:31.612" v="505" actId="20577"/>
          <ac:spMkLst>
            <pc:docMk/>
            <pc:sldMk cId="2187527678" sldId="275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8:43.584" v="405"/>
          <ac:spMkLst>
            <pc:docMk/>
            <pc:sldMk cId="2187527678" sldId="275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8:43.584" v="405"/>
          <ac:picMkLst>
            <pc:docMk/>
            <pc:sldMk cId="2187527678" sldId="275"/>
            <ac:picMk id="5" creationId="{25A53058-2367-473C-A1F3-DEBF49831099}"/>
          </ac:picMkLst>
        </pc:picChg>
      </pc:sldChg>
      <pc:sldChg chg="addSp delSp modSp add mod">
        <pc:chgData name="Devika K Raghav" userId="82d282a39a4ad5c8" providerId="LiveId" clId="{0FB7C42E-014E-4855-841F-801874D44AC5}" dt="2021-08-30T19:43:27.512" v="501" actId="20577"/>
        <pc:sldMkLst>
          <pc:docMk/>
          <pc:sldMk cId="2235993533" sldId="276"/>
        </pc:sldMkLst>
        <pc:spChg chg="mod">
          <ac:chgData name="Devika K Raghav" userId="82d282a39a4ad5c8" providerId="LiveId" clId="{0FB7C42E-014E-4855-841F-801874D44AC5}" dt="2021-08-30T19:43:27.512" v="501" actId="20577"/>
          <ac:spMkLst>
            <pc:docMk/>
            <pc:sldMk cId="2235993533" sldId="276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8:40.478" v="403"/>
          <ac:spMkLst>
            <pc:docMk/>
            <pc:sldMk cId="2235993533" sldId="276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8:40.478" v="403"/>
          <ac:picMkLst>
            <pc:docMk/>
            <pc:sldMk cId="2235993533" sldId="276"/>
            <ac:picMk id="5" creationId="{B2705FF4-3A91-4360-887E-DA5CE8F81A52}"/>
          </ac:picMkLst>
        </pc:picChg>
      </pc:sldChg>
      <pc:sldChg chg="addSp delSp modSp add mod">
        <pc:chgData name="Devika K Raghav" userId="82d282a39a4ad5c8" providerId="LiveId" clId="{0FB7C42E-014E-4855-841F-801874D44AC5}" dt="2021-08-30T19:43:18.120" v="493" actId="20577"/>
        <pc:sldMkLst>
          <pc:docMk/>
          <pc:sldMk cId="4155001048" sldId="277"/>
        </pc:sldMkLst>
        <pc:spChg chg="mod">
          <ac:chgData name="Devika K Raghav" userId="82d282a39a4ad5c8" providerId="LiveId" clId="{0FB7C42E-014E-4855-841F-801874D44AC5}" dt="2021-08-30T19:43:18.120" v="493" actId="20577"/>
          <ac:spMkLst>
            <pc:docMk/>
            <pc:sldMk cId="4155001048" sldId="277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8:32.626" v="399"/>
          <ac:spMkLst>
            <pc:docMk/>
            <pc:sldMk cId="4155001048" sldId="277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8:32.626" v="399"/>
          <ac:picMkLst>
            <pc:docMk/>
            <pc:sldMk cId="4155001048" sldId="277"/>
            <ac:picMk id="5" creationId="{68D311B7-497E-44FD-B52F-F77E950B88DA}"/>
          </ac:picMkLst>
        </pc:picChg>
      </pc:sldChg>
      <pc:sldChg chg="addSp delSp modSp add mod">
        <pc:chgData name="Devika K Raghav" userId="82d282a39a4ad5c8" providerId="LiveId" clId="{0FB7C42E-014E-4855-841F-801874D44AC5}" dt="2021-08-30T19:43:22.882" v="497" actId="20577"/>
        <pc:sldMkLst>
          <pc:docMk/>
          <pc:sldMk cId="1160368701" sldId="278"/>
        </pc:sldMkLst>
        <pc:spChg chg="mod">
          <ac:chgData name="Devika K Raghav" userId="82d282a39a4ad5c8" providerId="LiveId" clId="{0FB7C42E-014E-4855-841F-801874D44AC5}" dt="2021-08-30T19:43:22.882" v="497" actId="20577"/>
          <ac:spMkLst>
            <pc:docMk/>
            <pc:sldMk cId="1160368701" sldId="278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8:37.071" v="401"/>
          <ac:spMkLst>
            <pc:docMk/>
            <pc:sldMk cId="1160368701" sldId="278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8:37.071" v="401"/>
          <ac:picMkLst>
            <pc:docMk/>
            <pc:sldMk cId="1160368701" sldId="278"/>
            <ac:picMk id="5" creationId="{38C8B89B-5AB5-4E62-9A5F-7D2170F48CA5}"/>
          </ac:picMkLst>
        </pc:picChg>
      </pc:sldChg>
      <pc:sldChg chg="addSp delSp modSp add mod">
        <pc:chgData name="Devika K Raghav" userId="82d282a39a4ad5c8" providerId="LiveId" clId="{0FB7C42E-014E-4855-841F-801874D44AC5}" dt="2021-08-30T19:46:26.622" v="652" actId="20577"/>
        <pc:sldMkLst>
          <pc:docMk/>
          <pc:sldMk cId="3750035508" sldId="279"/>
        </pc:sldMkLst>
        <pc:spChg chg="mod">
          <ac:chgData name="Devika K Raghav" userId="82d282a39a4ad5c8" providerId="LiveId" clId="{0FB7C42E-014E-4855-841F-801874D44AC5}" dt="2021-08-30T19:46:26.622" v="652" actId="20577"/>
          <ac:spMkLst>
            <pc:docMk/>
            <pc:sldMk cId="3750035508" sldId="279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55.961" v="433"/>
          <ac:spMkLst>
            <pc:docMk/>
            <pc:sldMk cId="3750035508" sldId="279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55.961" v="433"/>
          <ac:picMkLst>
            <pc:docMk/>
            <pc:sldMk cId="3750035508" sldId="279"/>
            <ac:picMk id="5" creationId="{F612E9D5-CF17-4E18-A72E-B82755463607}"/>
          </ac:picMkLst>
        </pc:picChg>
      </pc:sldChg>
      <pc:sldChg chg="addSp delSp modSp add mod">
        <pc:chgData name="Devika K Raghav" userId="82d282a39a4ad5c8" providerId="LiveId" clId="{0FB7C42E-014E-4855-841F-801874D44AC5}" dt="2021-08-30T19:46:33.885" v="663" actId="20577"/>
        <pc:sldMkLst>
          <pc:docMk/>
          <pc:sldMk cId="1764899476" sldId="280"/>
        </pc:sldMkLst>
        <pc:spChg chg="mod">
          <ac:chgData name="Devika K Raghav" userId="82d282a39a4ad5c8" providerId="LiveId" clId="{0FB7C42E-014E-4855-841F-801874D44AC5}" dt="2021-08-30T19:46:33.885" v="663" actId="20577"/>
          <ac:spMkLst>
            <pc:docMk/>
            <pc:sldMk cId="1764899476" sldId="280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39:59.167" v="435"/>
          <ac:spMkLst>
            <pc:docMk/>
            <pc:sldMk cId="1764899476" sldId="280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39:59.167" v="435"/>
          <ac:picMkLst>
            <pc:docMk/>
            <pc:sldMk cId="1764899476" sldId="280"/>
            <ac:picMk id="5" creationId="{95526845-12BC-4881-BEB9-8500F2E75D1C}"/>
          </ac:picMkLst>
        </pc:picChg>
      </pc:sldChg>
      <pc:sldChg chg="addSp delSp modSp add mod">
        <pc:chgData name="Devika K Raghav" userId="82d282a39a4ad5c8" providerId="LiveId" clId="{0FB7C42E-014E-4855-841F-801874D44AC5}" dt="2021-08-30T19:46:48.226" v="680" actId="20577"/>
        <pc:sldMkLst>
          <pc:docMk/>
          <pc:sldMk cId="3549162319" sldId="281"/>
        </pc:sldMkLst>
        <pc:spChg chg="mod">
          <ac:chgData name="Devika K Raghav" userId="82d282a39a4ad5c8" providerId="LiveId" clId="{0FB7C42E-014E-4855-841F-801874D44AC5}" dt="2021-08-30T19:46:48.226" v="680" actId="20577"/>
          <ac:spMkLst>
            <pc:docMk/>
            <pc:sldMk cId="3549162319" sldId="281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0:03.121" v="437"/>
          <ac:spMkLst>
            <pc:docMk/>
            <pc:sldMk cId="3549162319" sldId="281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0:03.121" v="437"/>
          <ac:picMkLst>
            <pc:docMk/>
            <pc:sldMk cId="3549162319" sldId="281"/>
            <ac:picMk id="5" creationId="{8A40AEF0-3314-4491-902A-728C71812943}"/>
          </ac:picMkLst>
        </pc:picChg>
      </pc:sldChg>
      <pc:sldChg chg="addSp delSp modSp add mod ord">
        <pc:chgData name="Devika K Raghav" userId="82d282a39a4ad5c8" providerId="LiveId" clId="{0FB7C42E-014E-4855-841F-801874D44AC5}" dt="2021-08-30T19:46:58.253" v="693" actId="20577"/>
        <pc:sldMkLst>
          <pc:docMk/>
          <pc:sldMk cId="2603539449" sldId="282"/>
        </pc:sldMkLst>
        <pc:spChg chg="mod">
          <ac:chgData name="Devika K Raghav" userId="82d282a39a4ad5c8" providerId="LiveId" clId="{0FB7C42E-014E-4855-841F-801874D44AC5}" dt="2021-08-30T19:46:58.253" v="693" actId="20577"/>
          <ac:spMkLst>
            <pc:docMk/>
            <pc:sldMk cId="2603539449" sldId="282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0:07.264" v="439"/>
          <ac:spMkLst>
            <pc:docMk/>
            <pc:sldMk cId="2603539449" sldId="282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0:07.264" v="439"/>
          <ac:picMkLst>
            <pc:docMk/>
            <pc:sldMk cId="2603539449" sldId="282"/>
            <ac:picMk id="5" creationId="{4EFF1CA4-3572-4ADC-B417-87AAE371D7CC}"/>
          </ac:picMkLst>
        </pc:picChg>
      </pc:sldChg>
      <pc:sldChg chg="addSp delSp modSp add mod">
        <pc:chgData name="Devika K Raghav" userId="82d282a39a4ad5c8" providerId="LiveId" clId="{0FB7C42E-014E-4855-841F-801874D44AC5}" dt="2021-08-30T19:47:06.520" v="704" actId="20577"/>
        <pc:sldMkLst>
          <pc:docMk/>
          <pc:sldMk cId="3135537758" sldId="283"/>
        </pc:sldMkLst>
        <pc:spChg chg="mod">
          <ac:chgData name="Devika K Raghav" userId="82d282a39a4ad5c8" providerId="LiveId" clId="{0FB7C42E-014E-4855-841F-801874D44AC5}" dt="2021-08-30T19:47:06.520" v="704" actId="20577"/>
          <ac:spMkLst>
            <pc:docMk/>
            <pc:sldMk cId="3135537758" sldId="283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0:17.828" v="441"/>
          <ac:spMkLst>
            <pc:docMk/>
            <pc:sldMk cId="3135537758" sldId="283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0:17.828" v="441"/>
          <ac:picMkLst>
            <pc:docMk/>
            <pc:sldMk cId="3135537758" sldId="283"/>
            <ac:picMk id="5" creationId="{877790F7-B66D-41E8-923A-C359F7400A18}"/>
          </ac:picMkLst>
        </pc:picChg>
      </pc:sldChg>
      <pc:sldChg chg="addSp delSp modSp add del mod">
        <pc:chgData name="Devika K Raghav" userId="82d282a39a4ad5c8" providerId="LiveId" clId="{0FB7C42E-014E-4855-841F-801874D44AC5}" dt="2021-08-30T19:45:45.550" v="590" actId="47"/>
        <pc:sldMkLst>
          <pc:docMk/>
          <pc:sldMk cId="3169388697" sldId="284"/>
        </pc:sldMkLst>
        <pc:spChg chg="del">
          <ac:chgData name="Devika K Raghav" userId="82d282a39a4ad5c8" providerId="LiveId" clId="{0FB7C42E-014E-4855-841F-801874D44AC5}" dt="2021-08-30T19:40:23.774" v="443"/>
          <ac:spMkLst>
            <pc:docMk/>
            <pc:sldMk cId="3169388697" sldId="284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0:23.774" v="443"/>
          <ac:picMkLst>
            <pc:docMk/>
            <pc:sldMk cId="3169388697" sldId="284"/>
            <ac:picMk id="5" creationId="{D1F80E64-67C3-498E-AF42-5C89A68D7AA3}"/>
          </ac:picMkLst>
        </pc:picChg>
      </pc:sldChg>
      <pc:sldChg chg="addSp delSp modSp add del mod">
        <pc:chgData name="Devika K Raghav" userId="82d282a39a4ad5c8" providerId="LiveId" clId="{0FB7C42E-014E-4855-841F-801874D44AC5}" dt="2021-08-30T19:45:47.961" v="591" actId="47"/>
        <pc:sldMkLst>
          <pc:docMk/>
          <pc:sldMk cId="1385176469" sldId="285"/>
        </pc:sldMkLst>
        <pc:spChg chg="del">
          <ac:chgData name="Devika K Raghav" userId="82d282a39a4ad5c8" providerId="LiveId" clId="{0FB7C42E-014E-4855-841F-801874D44AC5}" dt="2021-08-30T19:40:43.210" v="458"/>
          <ac:spMkLst>
            <pc:docMk/>
            <pc:sldMk cId="1385176469" sldId="285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0:43.210" v="458"/>
          <ac:picMkLst>
            <pc:docMk/>
            <pc:sldMk cId="1385176469" sldId="285"/>
            <ac:picMk id="5" creationId="{4D75B8A4-81B3-4574-AFAF-BBC23141D1E0}"/>
          </ac:picMkLst>
        </pc:picChg>
      </pc:sldChg>
      <pc:sldChg chg="addSp delSp modSp add mod">
        <pc:chgData name="Devika K Raghav" userId="82d282a39a4ad5c8" providerId="LiveId" clId="{0FB7C42E-014E-4855-841F-801874D44AC5}" dt="2021-08-30T19:50:32.930" v="792" actId="1076"/>
        <pc:sldMkLst>
          <pc:docMk/>
          <pc:sldMk cId="2506892625" sldId="286"/>
        </pc:sldMkLst>
        <pc:spChg chg="mod">
          <ac:chgData name="Devika K Raghav" userId="82d282a39a4ad5c8" providerId="LiveId" clId="{0FB7C42E-014E-4855-841F-801874D44AC5}" dt="2021-08-30T19:47:12.060" v="708" actId="20577"/>
          <ac:spMkLst>
            <pc:docMk/>
            <pc:sldMk cId="2506892625" sldId="286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0:48.521" v="460"/>
          <ac:spMkLst>
            <pc:docMk/>
            <pc:sldMk cId="2506892625" sldId="286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0:48.521" v="460"/>
          <ac:picMkLst>
            <pc:docMk/>
            <pc:sldMk cId="2506892625" sldId="286"/>
            <ac:picMk id="5" creationId="{19F978BD-2690-4E5A-936E-BE3D8FDC96E7}"/>
          </ac:picMkLst>
        </pc:picChg>
        <pc:picChg chg="add mod">
          <ac:chgData name="Devika K Raghav" userId="82d282a39a4ad5c8" providerId="LiveId" clId="{0FB7C42E-014E-4855-841F-801874D44AC5}" dt="2021-08-30T19:50:32.930" v="792" actId="1076"/>
          <ac:picMkLst>
            <pc:docMk/>
            <pc:sldMk cId="2506892625" sldId="286"/>
            <ac:picMk id="7" creationId="{144A2E5C-49D4-4807-8C76-E1D3A32919B2}"/>
          </ac:picMkLst>
        </pc:picChg>
      </pc:sldChg>
      <pc:sldChg chg="addSp delSp modSp add mod">
        <pc:chgData name="Devika K Raghav" userId="82d282a39a4ad5c8" providerId="LiveId" clId="{0FB7C42E-014E-4855-841F-801874D44AC5}" dt="2021-08-30T19:47:17.920" v="719" actId="20577"/>
        <pc:sldMkLst>
          <pc:docMk/>
          <pc:sldMk cId="2619779884" sldId="287"/>
        </pc:sldMkLst>
        <pc:spChg chg="mod">
          <ac:chgData name="Devika K Raghav" userId="82d282a39a4ad5c8" providerId="LiveId" clId="{0FB7C42E-014E-4855-841F-801874D44AC5}" dt="2021-08-30T19:47:17.920" v="719" actId="20577"/>
          <ac:spMkLst>
            <pc:docMk/>
            <pc:sldMk cId="2619779884" sldId="287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0:57.504" v="462"/>
          <ac:spMkLst>
            <pc:docMk/>
            <pc:sldMk cId="2619779884" sldId="287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0:57.504" v="462"/>
          <ac:picMkLst>
            <pc:docMk/>
            <pc:sldMk cId="2619779884" sldId="287"/>
            <ac:picMk id="5" creationId="{0F6EA81E-C9DE-4812-A5F1-9B033D3C1665}"/>
          </ac:picMkLst>
        </pc:picChg>
      </pc:sldChg>
      <pc:sldChg chg="addSp delSp modSp add mod">
        <pc:chgData name="Devika K Raghav" userId="82d282a39a4ad5c8" providerId="LiveId" clId="{0FB7C42E-014E-4855-841F-801874D44AC5}" dt="2021-08-30T19:50:55.350" v="796" actId="1076"/>
        <pc:sldMkLst>
          <pc:docMk/>
          <pc:sldMk cId="3941187068" sldId="288"/>
        </pc:sldMkLst>
        <pc:spChg chg="mod">
          <ac:chgData name="Devika K Raghav" userId="82d282a39a4ad5c8" providerId="LiveId" clId="{0FB7C42E-014E-4855-841F-801874D44AC5}" dt="2021-08-30T19:47:24.372" v="733" actId="20577"/>
          <ac:spMkLst>
            <pc:docMk/>
            <pc:sldMk cId="3941187068" sldId="288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1:19.720" v="464"/>
          <ac:spMkLst>
            <pc:docMk/>
            <pc:sldMk cId="3941187068" sldId="288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1:19.720" v="464"/>
          <ac:picMkLst>
            <pc:docMk/>
            <pc:sldMk cId="3941187068" sldId="288"/>
            <ac:picMk id="5" creationId="{EDBDA1AE-93D2-458D-9D2C-DB5187CC666D}"/>
          </ac:picMkLst>
        </pc:picChg>
        <pc:picChg chg="add mod">
          <ac:chgData name="Devika K Raghav" userId="82d282a39a4ad5c8" providerId="LiveId" clId="{0FB7C42E-014E-4855-841F-801874D44AC5}" dt="2021-08-30T19:50:55.350" v="796" actId="1076"/>
          <ac:picMkLst>
            <pc:docMk/>
            <pc:sldMk cId="3941187068" sldId="288"/>
            <ac:picMk id="7" creationId="{9925B68E-9C78-491F-B198-61F7A1DF45E7}"/>
          </ac:picMkLst>
        </pc:picChg>
      </pc:sldChg>
      <pc:sldChg chg="addSp delSp modSp add mod">
        <pc:chgData name="Devika K Raghav" userId="82d282a39a4ad5c8" providerId="LiveId" clId="{0FB7C42E-014E-4855-841F-801874D44AC5}" dt="2021-08-30T19:47:30.774" v="749" actId="20577"/>
        <pc:sldMkLst>
          <pc:docMk/>
          <pc:sldMk cId="579545526" sldId="289"/>
        </pc:sldMkLst>
        <pc:spChg chg="mod">
          <ac:chgData name="Devika K Raghav" userId="82d282a39a4ad5c8" providerId="LiveId" clId="{0FB7C42E-014E-4855-841F-801874D44AC5}" dt="2021-08-30T19:47:30.774" v="749" actId="20577"/>
          <ac:spMkLst>
            <pc:docMk/>
            <pc:sldMk cId="579545526" sldId="289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1:27.233" v="466"/>
          <ac:spMkLst>
            <pc:docMk/>
            <pc:sldMk cId="579545526" sldId="289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1:27.233" v="466"/>
          <ac:picMkLst>
            <pc:docMk/>
            <pc:sldMk cId="579545526" sldId="289"/>
            <ac:picMk id="5" creationId="{75A7AF7E-5582-44E8-8EFA-4F1B73CC99C2}"/>
          </ac:picMkLst>
        </pc:picChg>
      </pc:sldChg>
      <pc:sldChg chg="addSp delSp modSp add mod">
        <pc:chgData name="Devika K Raghav" userId="82d282a39a4ad5c8" providerId="LiveId" clId="{0FB7C42E-014E-4855-841F-801874D44AC5}" dt="2021-08-30T19:47:34.665" v="752" actId="20577"/>
        <pc:sldMkLst>
          <pc:docMk/>
          <pc:sldMk cId="478602213" sldId="290"/>
        </pc:sldMkLst>
        <pc:spChg chg="mod">
          <ac:chgData name="Devika K Raghav" userId="82d282a39a4ad5c8" providerId="LiveId" clId="{0FB7C42E-014E-4855-841F-801874D44AC5}" dt="2021-08-30T19:47:34.665" v="752" actId="20577"/>
          <ac:spMkLst>
            <pc:docMk/>
            <pc:sldMk cId="478602213" sldId="290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1:31.090" v="468"/>
          <ac:spMkLst>
            <pc:docMk/>
            <pc:sldMk cId="478602213" sldId="290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1:31.090" v="468"/>
          <ac:picMkLst>
            <pc:docMk/>
            <pc:sldMk cId="478602213" sldId="290"/>
            <ac:picMk id="5" creationId="{9ECD904C-FF83-43DE-A7E7-2107148EC211}"/>
          </ac:picMkLst>
        </pc:picChg>
      </pc:sldChg>
      <pc:sldChg chg="addSp delSp modSp add mod">
        <pc:chgData name="Devika K Raghav" userId="82d282a39a4ad5c8" providerId="LiveId" clId="{0FB7C42E-014E-4855-841F-801874D44AC5}" dt="2021-08-30T19:47:41.110" v="757" actId="20577"/>
        <pc:sldMkLst>
          <pc:docMk/>
          <pc:sldMk cId="4029397257" sldId="291"/>
        </pc:sldMkLst>
        <pc:spChg chg="mod">
          <ac:chgData name="Devika K Raghav" userId="82d282a39a4ad5c8" providerId="LiveId" clId="{0FB7C42E-014E-4855-841F-801874D44AC5}" dt="2021-08-30T19:47:41.110" v="757" actId="20577"/>
          <ac:spMkLst>
            <pc:docMk/>
            <pc:sldMk cId="4029397257" sldId="291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1:34.541" v="470"/>
          <ac:spMkLst>
            <pc:docMk/>
            <pc:sldMk cId="4029397257" sldId="291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1:34.541" v="470"/>
          <ac:picMkLst>
            <pc:docMk/>
            <pc:sldMk cId="4029397257" sldId="291"/>
            <ac:picMk id="5" creationId="{5D555E45-5D78-4ED2-A380-D7C01888DBF0}"/>
          </ac:picMkLst>
        </pc:picChg>
      </pc:sldChg>
      <pc:sldChg chg="addSp delSp modSp add mod">
        <pc:chgData name="Devika K Raghav" userId="82d282a39a4ad5c8" providerId="LiveId" clId="{0FB7C42E-014E-4855-841F-801874D44AC5}" dt="2021-08-30T19:47:45.017" v="760" actId="20577"/>
        <pc:sldMkLst>
          <pc:docMk/>
          <pc:sldMk cId="2095594975" sldId="292"/>
        </pc:sldMkLst>
        <pc:spChg chg="mod">
          <ac:chgData name="Devika K Raghav" userId="82d282a39a4ad5c8" providerId="LiveId" clId="{0FB7C42E-014E-4855-841F-801874D44AC5}" dt="2021-08-30T19:47:45.017" v="760" actId="20577"/>
          <ac:spMkLst>
            <pc:docMk/>
            <pc:sldMk cId="2095594975" sldId="292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1:37.752" v="472"/>
          <ac:spMkLst>
            <pc:docMk/>
            <pc:sldMk cId="2095594975" sldId="292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1:37.752" v="472"/>
          <ac:picMkLst>
            <pc:docMk/>
            <pc:sldMk cId="2095594975" sldId="292"/>
            <ac:picMk id="5" creationId="{E72A750C-E195-4E8B-92DF-B71E3201BA8F}"/>
          </ac:picMkLst>
        </pc:picChg>
      </pc:sldChg>
      <pc:sldChg chg="addSp delSp modSp add mod">
        <pc:chgData name="Devika K Raghav" userId="82d282a39a4ad5c8" providerId="LiveId" clId="{0FB7C42E-014E-4855-841F-801874D44AC5}" dt="2021-08-30T19:47:51.850" v="768" actId="20577"/>
        <pc:sldMkLst>
          <pc:docMk/>
          <pc:sldMk cId="4137110093" sldId="293"/>
        </pc:sldMkLst>
        <pc:spChg chg="mod">
          <ac:chgData name="Devika K Raghav" userId="82d282a39a4ad5c8" providerId="LiveId" clId="{0FB7C42E-014E-4855-841F-801874D44AC5}" dt="2021-08-30T19:47:51.850" v="768" actId="20577"/>
          <ac:spMkLst>
            <pc:docMk/>
            <pc:sldMk cId="4137110093" sldId="293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2:23.540" v="474"/>
          <ac:spMkLst>
            <pc:docMk/>
            <pc:sldMk cId="4137110093" sldId="293"/>
            <ac:spMk id="3" creationId="{3C91311D-5B2E-4500-8302-79BACEF4C267}"/>
          </ac:spMkLst>
        </pc:spChg>
        <pc:spChg chg="add del mod">
          <ac:chgData name="Devika K Raghav" userId="82d282a39a4ad5c8" providerId="LiveId" clId="{0FB7C42E-014E-4855-841F-801874D44AC5}" dt="2021-08-30T19:42:31.752" v="477"/>
          <ac:spMkLst>
            <pc:docMk/>
            <pc:sldMk cId="4137110093" sldId="293"/>
            <ac:spMk id="7" creationId="{AD73B2A3-3BDD-4168-9CD9-613EDB445509}"/>
          </ac:spMkLst>
        </pc:spChg>
        <pc:picChg chg="add del mod ord">
          <ac:chgData name="Devika K Raghav" userId="82d282a39a4ad5c8" providerId="LiveId" clId="{0FB7C42E-014E-4855-841F-801874D44AC5}" dt="2021-08-30T19:42:29.292" v="475" actId="478"/>
          <ac:picMkLst>
            <pc:docMk/>
            <pc:sldMk cId="4137110093" sldId="293"/>
            <ac:picMk id="5" creationId="{60899BF2-7A54-4063-A93B-C30260D6DC79}"/>
          </ac:picMkLst>
        </pc:picChg>
        <pc:picChg chg="add mod ord">
          <ac:chgData name="Devika K Raghav" userId="82d282a39a4ad5c8" providerId="LiveId" clId="{0FB7C42E-014E-4855-841F-801874D44AC5}" dt="2021-08-30T19:42:31.752" v="477"/>
          <ac:picMkLst>
            <pc:docMk/>
            <pc:sldMk cId="4137110093" sldId="293"/>
            <ac:picMk id="9" creationId="{1670847C-DFA7-4012-BEFD-E2F653F3AA6E}"/>
          </ac:picMkLst>
        </pc:picChg>
      </pc:sldChg>
      <pc:sldChg chg="addSp delSp modSp add mod">
        <pc:chgData name="Devika K Raghav" userId="82d282a39a4ad5c8" providerId="LiveId" clId="{0FB7C42E-014E-4855-841F-801874D44AC5}" dt="2021-08-30T19:47:55.745" v="772" actId="20577"/>
        <pc:sldMkLst>
          <pc:docMk/>
          <pc:sldMk cId="2230242308" sldId="294"/>
        </pc:sldMkLst>
        <pc:spChg chg="mod">
          <ac:chgData name="Devika K Raghav" userId="82d282a39a4ad5c8" providerId="LiveId" clId="{0FB7C42E-014E-4855-841F-801874D44AC5}" dt="2021-08-30T19:47:55.745" v="772" actId="20577"/>
          <ac:spMkLst>
            <pc:docMk/>
            <pc:sldMk cId="2230242308" sldId="294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2:36.920" v="479"/>
          <ac:spMkLst>
            <pc:docMk/>
            <pc:sldMk cId="2230242308" sldId="294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2:36.920" v="479"/>
          <ac:picMkLst>
            <pc:docMk/>
            <pc:sldMk cId="2230242308" sldId="294"/>
            <ac:picMk id="5" creationId="{71CD8F71-4908-446A-8088-4A0932F3992B}"/>
          </ac:picMkLst>
        </pc:picChg>
      </pc:sldChg>
      <pc:sldChg chg="addSp delSp modSp new mod">
        <pc:chgData name="Devika K Raghav" userId="82d282a39a4ad5c8" providerId="LiveId" clId="{0FB7C42E-014E-4855-841F-801874D44AC5}" dt="2021-08-30T19:46:08.170" v="620" actId="20577"/>
        <pc:sldMkLst>
          <pc:docMk/>
          <pc:sldMk cId="2434970820" sldId="295"/>
        </pc:sldMkLst>
        <pc:spChg chg="mod">
          <ac:chgData name="Devika K Raghav" userId="82d282a39a4ad5c8" providerId="LiveId" clId="{0FB7C42E-014E-4855-841F-801874D44AC5}" dt="2021-08-30T19:46:08.170" v="620" actId="20577"/>
          <ac:spMkLst>
            <pc:docMk/>
            <pc:sldMk cId="2434970820" sldId="295"/>
            <ac:spMk id="2" creationId="{D4FE30CF-043B-4D54-91E0-310656B9A4F3}"/>
          </ac:spMkLst>
        </pc:spChg>
        <pc:spChg chg="del">
          <ac:chgData name="Devika K Raghav" userId="82d282a39a4ad5c8" providerId="LiveId" clId="{0FB7C42E-014E-4855-841F-801874D44AC5}" dt="2021-08-30T19:45:23.230" v="587"/>
          <ac:spMkLst>
            <pc:docMk/>
            <pc:sldMk cId="2434970820" sldId="295"/>
            <ac:spMk id="3" creationId="{435A73DF-5471-4F28-A743-B3FB1231E7FC}"/>
          </ac:spMkLst>
        </pc:spChg>
        <pc:picChg chg="add mod ord">
          <ac:chgData name="Devika K Raghav" userId="82d282a39a4ad5c8" providerId="LiveId" clId="{0FB7C42E-014E-4855-841F-801874D44AC5}" dt="2021-08-30T19:45:23.230" v="587"/>
          <ac:picMkLst>
            <pc:docMk/>
            <pc:sldMk cId="2434970820" sldId="295"/>
            <ac:picMk id="5" creationId="{10EE4204-08E4-424F-BF51-F38A6AA10DDC}"/>
          </ac:picMkLst>
        </pc:picChg>
      </pc:sldChg>
      <pc:sldChg chg="add del">
        <pc:chgData name="Devika K Raghav" userId="82d282a39a4ad5c8" providerId="LiveId" clId="{0FB7C42E-014E-4855-841F-801874D44AC5}" dt="2021-08-30T19:42:41.161" v="480" actId="47"/>
        <pc:sldMkLst>
          <pc:docMk/>
          <pc:sldMk cId="3337839808" sldId="295"/>
        </pc:sldMkLst>
      </pc:sldChg>
      <pc:sldChg chg="add del">
        <pc:chgData name="Devika K Raghav" userId="82d282a39a4ad5c8" providerId="LiveId" clId="{0FB7C42E-014E-4855-841F-801874D44AC5}" dt="2021-08-30T19:42:42.152" v="481" actId="47"/>
        <pc:sldMkLst>
          <pc:docMk/>
          <pc:sldMk cId="1908173681" sldId="296"/>
        </pc:sldMkLst>
      </pc:sldChg>
      <pc:sldChg chg="addSp delSp modSp add mod">
        <pc:chgData name="Devika K Raghav" userId="82d282a39a4ad5c8" providerId="LiveId" clId="{0FB7C42E-014E-4855-841F-801874D44AC5}" dt="2021-08-30T19:46:14.912" v="636" actId="20577"/>
        <pc:sldMkLst>
          <pc:docMk/>
          <pc:sldMk cId="2954501921" sldId="296"/>
        </pc:sldMkLst>
        <pc:spChg chg="mod">
          <ac:chgData name="Devika K Raghav" userId="82d282a39a4ad5c8" providerId="LiveId" clId="{0FB7C42E-014E-4855-841F-801874D44AC5}" dt="2021-08-30T19:46:14.912" v="636" actId="20577"/>
          <ac:spMkLst>
            <pc:docMk/>
            <pc:sldMk cId="2954501921" sldId="296"/>
            <ac:spMk id="2" creationId="{E03430C2-2C7F-4AD8-B679-ACDCB6030B46}"/>
          </ac:spMkLst>
        </pc:spChg>
        <pc:spChg chg="del">
          <ac:chgData name="Devika K Raghav" userId="82d282a39a4ad5c8" providerId="LiveId" clId="{0FB7C42E-014E-4855-841F-801874D44AC5}" dt="2021-08-30T19:45:26.200" v="589"/>
          <ac:spMkLst>
            <pc:docMk/>
            <pc:sldMk cId="2954501921" sldId="296"/>
            <ac:spMk id="3" creationId="{3C91311D-5B2E-4500-8302-79BACEF4C267}"/>
          </ac:spMkLst>
        </pc:spChg>
        <pc:picChg chg="add mod ord">
          <ac:chgData name="Devika K Raghav" userId="82d282a39a4ad5c8" providerId="LiveId" clId="{0FB7C42E-014E-4855-841F-801874D44AC5}" dt="2021-08-30T19:45:26.200" v="589"/>
          <ac:picMkLst>
            <pc:docMk/>
            <pc:sldMk cId="2954501921" sldId="296"/>
            <ac:picMk id="5" creationId="{9A6CC0F4-4099-4530-B18F-8CD80D52F4C8}"/>
          </ac:picMkLst>
        </pc:picChg>
      </pc:sldChg>
      <pc:sldChg chg="addSp delSp modSp add del mod">
        <pc:chgData name="Devika K Raghav" userId="82d282a39a4ad5c8" providerId="LiveId" clId="{0FB7C42E-014E-4855-841F-801874D44AC5}" dt="2021-08-30T19:45:51.820" v="592" actId="47"/>
        <pc:sldMkLst>
          <pc:docMk/>
          <pc:sldMk cId="3944717127" sldId="297"/>
        </pc:sldMkLst>
        <pc:spChg chg="del">
          <ac:chgData name="Devika K Raghav" userId="82d282a39a4ad5c8" providerId="LiveId" clId="{0FB7C42E-014E-4855-841F-801874D44AC5}" dt="2021-08-30T19:45:15.350" v="584"/>
          <ac:spMkLst>
            <pc:docMk/>
            <pc:sldMk cId="3944717127" sldId="297"/>
            <ac:spMk id="3" creationId="{3C91311D-5B2E-4500-8302-79BACEF4C267}"/>
          </ac:spMkLst>
        </pc:spChg>
        <pc:spChg chg="add mod">
          <ac:chgData name="Devika K Raghav" userId="82d282a39a4ad5c8" providerId="LiveId" clId="{0FB7C42E-014E-4855-841F-801874D44AC5}" dt="2021-08-30T19:45:19.350" v="585" actId="478"/>
          <ac:spMkLst>
            <pc:docMk/>
            <pc:sldMk cId="3944717127" sldId="297"/>
            <ac:spMk id="7" creationId="{41B81827-EBF8-4CBA-97E9-05DC6DC42C64}"/>
          </ac:spMkLst>
        </pc:spChg>
        <pc:picChg chg="add del mod ord">
          <ac:chgData name="Devika K Raghav" userId="82d282a39a4ad5c8" providerId="LiveId" clId="{0FB7C42E-014E-4855-841F-801874D44AC5}" dt="2021-08-30T19:45:19.350" v="585" actId="478"/>
          <ac:picMkLst>
            <pc:docMk/>
            <pc:sldMk cId="3944717127" sldId="297"/>
            <ac:picMk id="5" creationId="{BD1FB71A-71FD-4D53-9175-F58F645267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01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07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67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43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90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2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58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92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51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95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BBE5447-B802-44D7-BBFB-58A2A4039D03}" type="datetimeFigureOut">
              <a:rPr lang="en-IN" smtClean="0"/>
              <a:t>30-08-2021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FC35EB1-E18A-4D27-BF81-B126E8B5762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63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9F169-2E03-4844-848A-91BA1E86F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822" y="2175029"/>
            <a:ext cx="9916356" cy="1339557"/>
          </a:xfrm>
        </p:spPr>
        <p:txBody>
          <a:bodyPr>
            <a:normAutofit/>
          </a:bodyPr>
          <a:lstStyle/>
          <a:p>
            <a:r>
              <a:rPr lang="en-US" dirty="0"/>
              <a:t>PET NEST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6A44F-1B55-43FC-A924-1A97A9AD1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4279" y="4455619"/>
            <a:ext cx="3994171" cy="164333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By</a:t>
            </a:r>
          </a:p>
          <a:p>
            <a:r>
              <a:rPr lang="en-US" sz="1200" dirty="0">
                <a:solidFill>
                  <a:schemeClr val="tx1"/>
                </a:solidFill>
              </a:rPr>
              <a:t>Naga devika kongala  (8097413)</a:t>
            </a:r>
          </a:p>
          <a:p>
            <a:r>
              <a:rPr lang="en-US" sz="1200" dirty="0">
                <a:solidFill>
                  <a:schemeClr val="tx1"/>
                </a:solidFill>
              </a:rPr>
              <a:t>Sairam pothem (8097420)</a:t>
            </a:r>
          </a:p>
          <a:p>
            <a:r>
              <a:rPr lang="en-US" sz="1200" dirty="0">
                <a:solidFill>
                  <a:schemeClr val="tx1"/>
                </a:solidFill>
              </a:rPr>
              <a:t>Srinivasulu rajupalem (8097424)</a:t>
            </a:r>
          </a:p>
          <a:p>
            <a:r>
              <a:rPr lang="en-US" sz="1200" dirty="0">
                <a:solidFill>
                  <a:schemeClr val="tx1"/>
                </a:solidFill>
              </a:rPr>
              <a:t>Vinod kumar veeravalli (8097402)</a:t>
            </a: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E19DD7-562D-42B8-A0C3-68FA4164B10B}"/>
              </a:ext>
            </a:extLst>
          </p:cNvPr>
          <p:cNvSpPr txBox="1">
            <a:spLocks/>
          </p:cNvSpPr>
          <p:nvPr/>
        </p:nvSpPr>
        <p:spPr>
          <a:xfrm>
            <a:off x="2556769" y="3429000"/>
            <a:ext cx="8743724" cy="772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 Pet Service Website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2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05FF4-3A91-4360-887E-DA5CE8F81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23599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A53058-2367-473C-A1F3-DEBF49831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18752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BF329-FE41-4836-A14E-7953B6AF2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47956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AEBD00-FEAD-4150-A33E-CBC89A600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76931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GROOMING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912F1B-C279-4505-AAF9-E288646FA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64BFA-3901-4078-8942-722CAB32C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386" y="0"/>
            <a:ext cx="953425" cy="14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57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GROOMING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9B9394-96F3-4069-95FF-060BD2219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06207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GROOMING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2A645-3356-47A4-B0AD-2D69442C8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190277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8E758-56C6-4A5F-A9AD-008F6B4BE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105126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4FF23-FA75-4AC6-8F77-8309A2B0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66988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16521F-18CF-4020-A497-8222DBDEF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63297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F57EB-FF60-4F4F-84EE-B863E02B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7227-A7DA-4C6D-A98E-2C174134A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 of Website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Details</a:t>
            </a:r>
          </a:p>
        </p:txBody>
      </p:sp>
    </p:spTree>
    <p:extLst>
      <p:ext uri="{BB962C8B-B14F-4D97-AF65-F5344CB8AC3E}">
        <p14:creationId xmlns:p14="http://schemas.microsoft.com/office/powerpoint/2010/main" val="138159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59AB58-733C-46BC-A79D-DE193AD79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59040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30CF-043B-4D54-91E0-310656B9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DETAILS 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E4204-08E4-424F-BF51-F38A6AA10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43497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 DETAILS 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6CC0F4-4099-4530-B18F-8CD80D52F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954501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AF356-5829-4F2B-B6C0-B9BEB2330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E014D-D97F-40FE-8275-42F0CA35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10" y="70145"/>
            <a:ext cx="879261" cy="1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91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2E9D5-CF17-4E18-A72E-B82755463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750035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526845-12BC-4881-BEB9-8500F2E75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176489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VACCINATION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FF1CA4-3572-4ADC-B417-87AAE371D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603539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TELE-HEALTH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0AEF0-3314-4491-902A-728C71812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549162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TELE-HEALTH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790F7-B66D-41E8-923A-C359F7400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13553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F978BD-2690-4E5A-936E-BE3D8FDC9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A2E5C-49D4-4807-8C76-E1D3A3291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74" y="0"/>
            <a:ext cx="652324" cy="8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9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F45B-64F1-44CB-8CF4-DD88406D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830" y="319596"/>
            <a:ext cx="10054849" cy="1417764"/>
          </a:xfrm>
        </p:spPr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07301-06DB-479E-8D06-2AB711F1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create a responsive pet service website using Bootstrap-4.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304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EA81E-C9DE-4812-A5F1-9B033D3C1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61977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COVID19 POLICY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DA1AE-93D2-458D-9D2C-DB5187CC6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5B68E-9C78-491F-B198-61F7A1DF4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618" y="0"/>
            <a:ext cx="661638" cy="89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87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COVID19 POLICY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7AF7E-5582-44E8-8EFA-4F1B73CC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579545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D904C-FF83-43DE-A7E7-2107148EC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478602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555E45-5D78-4ED2-A380-D7C01888D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4029397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A750C-E195-4E8B-92DF-B71E3201B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09559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70847C-DFA7-4012-BEFD-E2F653F3A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4137110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CD8F71-4908-446A-8088-4A0932F39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230242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F515B-0CC1-4155-869C-1E423E074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424" y="2390611"/>
            <a:ext cx="10058400" cy="1450757"/>
          </a:xfrm>
        </p:spPr>
        <p:txBody>
          <a:bodyPr/>
          <a:lstStyle/>
          <a:p>
            <a:r>
              <a:rPr lang="en-US" dirty="0"/>
              <a:t>THANK YOU.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07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0B3-83A6-4CB0-BB72-757695F0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EB4BB5-0F8E-4ACC-893E-9ECC2CCDE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54" y="1846263"/>
            <a:ext cx="3995607" cy="4022725"/>
          </a:xfrm>
        </p:spPr>
      </p:pic>
    </p:spTree>
    <p:extLst>
      <p:ext uri="{BB962C8B-B14F-4D97-AF65-F5344CB8AC3E}">
        <p14:creationId xmlns:p14="http://schemas.microsoft.com/office/powerpoint/2010/main" val="310392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3CF3-790F-403D-BC63-2135B11E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8811A-D14A-4CF6-BE26-178352BDC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B6C52-F794-42B6-B5D8-75C4B1E98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633" y="159795"/>
            <a:ext cx="631609" cy="78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5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AB31-77D7-4A9A-82FF-BF0039D4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2E0A2-A937-4A19-B893-80BAA885E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252813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4804D-4A74-4C6D-8796-8F1263714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388384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D311B7-497E-44FD-B52F-F77E950B8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415500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30C2-2C7F-4AD8-B679-ACDCB603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8B89B-5AB5-4E62-9A5F-7D2170F48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407" y="184626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11603687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103</TotalTime>
  <Words>94</Words>
  <Application>Microsoft Office PowerPoint</Application>
  <PresentationFormat>Widescreen</PresentationFormat>
  <Paragraphs>48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Retrospect</vt:lpstr>
      <vt:lpstr>PET NEST</vt:lpstr>
      <vt:lpstr>CONTENTS</vt:lpstr>
      <vt:lpstr>OBJECTIVE</vt:lpstr>
      <vt:lpstr>WIREFRAME</vt:lpstr>
      <vt:lpstr>HOME PAGE</vt:lpstr>
      <vt:lpstr>HOME</vt:lpstr>
      <vt:lpstr>HOME</vt:lpstr>
      <vt:lpstr>HOME</vt:lpstr>
      <vt:lpstr>HOME</vt:lpstr>
      <vt:lpstr>HOME</vt:lpstr>
      <vt:lpstr>HOME</vt:lpstr>
      <vt:lpstr>HOME</vt:lpstr>
      <vt:lpstr>HOME</vt:lpstr>
      <vt:lpstr>GROOMING</vt:lpstr>
      <vt:lpstr>GROOMING</vt:lpstr>
      <vt:lpstr>GROOMING</vt:lpstr>
      <vt:lpstr>TRAINING</vt:lpstr>
      <vt:lpstr>TRAINING</vt:lpstr>
      <vt:lpstr>TRAINING</vt:lpstr>
      <vt:lpstr>TRAINING</vt:lpstr>
      <vt:lpstr>PET DETAILS FORM</vt:lpstr>
      <vt:lpstr>PET DETAILS FORM</vt:lpstr>
      <vt:lpstr>SERVICES</vt:lpstr>
      <vt:lpstr>SERVICES</vt:lpstr>
      <vt:lpstr>VACCINATION</vt:lpstr>
      <vt:lpstr>VACCINATION</vt:lpstr>
      <vt:lpstr>TELE-HEALTH</vt:lpstr>
      <vt:lpstr>TELE-HEALTH</vt:lpstr>
      <vt:lpstr>FOOD</vt:lpstr>
      <vt:lpstr>SUPPLEMENTS</vt:lpstr>
      <vt:lpstr>COVID19 POLICY</vt:lpstr>
      <vt:lpstr>COVID19 POLICY</vt:lpstr>
      <vt:lpstr>FAQ</vt:lpstr>
      <vt:lpstr>FAQ</vt:lpstr>
      <vt:lpstr>FAQ</vt:lpstr>
      <vt:lpstr>ABOUT US</vt:lpstr>
      <vt:lpstr>TEAM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NEST</dc:title>
  <dc:creator>Devika K Raghav</dc:creator>
  <cp:lastModifiedBy>Devika K Raghav</cp:lastModifiedBy>
  <cp:revision>5</cp:revision>
  <dcterms:created xsi:type="dcterms:W3CDTF">2021-08-30T18:07:30Z</dcterms:created>
  <dcterms:modified xsi:type="dcterms:W3CDTF">2021-08-30T19:51:01Z</dcterms:modified>
</cp:coreProperties>
</file>